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94481-F7C8-44E4-923E-5FCB8C15B5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A08502-A16A-48F9-8976-380EDCA925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173B7B-FE81-4355-9B4E-CE33952AB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760-EFBF-42C1-BF11-9064B41EAB29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EC9947-87DA-4F42-9472-BF3A50B05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381F0F-7D8A-43F7-98A9-1BEFFFCF5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B04D-3C43-4AD6-8C52-5F04B078F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773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77E55-671A-4DCE-A6F0-0C27C6A7E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54A8BD-0822-468A-8241-7EE511AB63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7C26F2-1734-4217-9464-18C555CA0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760-EFBF-42C1-BF11-9064B41EAB29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3C50BE-5C3A-408F-9933-A0056A9E9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952C70-E0C3-42E9-B88C-A386B9255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B04D-3C43-4AD6-8C52-5F04B078F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125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EE6344-C357-44E2-AA58-6841FDE91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F4EDF9-B583-4544-B45E-9F53ECA6BB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DA08B7-855D-47D1-B9F1-E865046D3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760-EFBF-42C1-BF11-9064B41EAB29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1084DB-E434-4B33-A4BE-B06A6079E8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43B66-3C93-451B-AF7C-0A5299AAC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B04D-3C43-4AD6-8C52-5F04B078F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492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90083-CE3E-43DD-AF92-BB0711682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700273-37C6-4500-B60D-93DFB68679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1E27B5-CDB3-4E1A-A4A9-BC45271572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0B268-C239-4C89-BB10-BD5D2A949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760-EFBF-42C1-BF11-9064B41EAB29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C01740-0CED-4A05-BF50-5829DC5F0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54BAD4-891B-49C5-9EE2-4367DAD51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B04D-3C43-4AD6-8C52-5F04B078F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460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78A4EB-A884-4C10-90A8-6BAAC19CD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29000-6F13-4888-BB8E-126C86407E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AF3F5B-2FE0-4CDE-A0AE-B289C5DA68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C8628A-534A-4363-B4CF-1858186C11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CAFD0F-4067-49D7-9996-C6BF84679C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31EEAF8-B379-4BD8-BAF7-CAD290254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760-EFBF-42C1-BF11-9064B41EAB29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306E81-8C66-454F-A43B-BA1447D1C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9251E19-2B2D-41C3-B187-DF700F817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B04D-3C43-4AD6-8C52-5F04B078F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836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844FC-67AE-4D01-A256-BAC22EA9E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E0915D-778B-4FA9-9CEB-8277D03D8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760-EFBF-42C1-BF11-9064B41EAB29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467E68-80D0-48FC-816C-8DF66F6913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295F6B-39EC-45D4-B969-1B61F9F85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B04D-3C43-4AD6-8C52-5F04B078F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962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56D521-9E2D-4FAD-8E04-CDE25F57B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760-EFBF-42C1-BF11-9064B41EAB29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3DF2B69-8B84-4681-A24F-D7C11278EE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80895-9AAC-4512-9CD3-5B6F3B082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B04D-3C43-4AD6-8C52-5F04B078F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89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1E32A-BC00-4BAA-B736-C2F5A73BB8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DB25C2-D2A2-4301-BFCC-16ABE7E7B5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F049D9-3E0E-4B83-BB83-AFBBE7A312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CD8CE2-27C3-4A8D-8505-39419AC41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760-EFBF-42C1-BF11-9064B41EAB29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ABC83A-F7EC-4023-8C2F-455FDF996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5FDFA6-D3C7-4DD7-9D42-3DE13B02E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B04D-3C43-4AD6-8C52-5F04B078F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777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6F4C0-8926-4545-B9FD-079471C8A8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51C613-DA95-4D62-B857-4A6403CE6E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A33BA1-A3CC-4E1E-B713-405C7D871D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56EAFE-7187-480B-BDA8-F8D6B5E1E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760-EFBF-42C1-BF11-9064B41EAB29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5D7F1A-3E58-488E-AE76-326EECF48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7C384E-928F-441C-8F86-128F3F788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B04D-3C43-4AD6-8C52-5F04B078F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344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6056DF-AD85-4A93-9CD0-8F09621CB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DEE52B-4AA1-43D4-B085-6E5D51F628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96E22C-981B-4795-80CF-8F959B164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760-EFBF-42C1-BF11-9064B41EAB29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DB4BDA-FEC6-48D5-B875-2C031F0D84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3D11E0-5BB7-4076-8E24-A685204D4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B04D-3C43-4AD6-8C52-5F04B078F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081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07869D8-7581-4B8F-824A-002C46173A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3B6D39-D81C-480E-9124-08F2762AB4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62333-E220-4849-9C6C-59DC32A079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A8760-EFBF-42C1-BF11-9064B41EAB29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7CAF63-7A2D-4055-9860-C482E274F2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38160D-D8DF-469B-8A43-2341E3EBE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2B04D-3C43-4AD6-8C52-5F04B078F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844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3B71D5-45E2-49EB-A32A-A51C80324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7EE5CA-C17A-422A-AAF8-68830B84E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C83A51-15E4-4CEA-9574-BB7470D836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8A8760-EFBF-42C1-BF11-9064B41EAB29}" type="datetimeFigureOut">
              <a:rPr lang="en-GB" smtClean="0"/>
              <a:t>01/11/2022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41D0D3-1C38-44A4-8645-67D33E4128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095090-6470-4B5E-B886-A574C5EC73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2B04D-3C43-4AD6-8C52-5F04B078FD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989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T8KCbYc7lB0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9f00doGi2f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94323-D9E3-48A5-B7F2-D4B9407752F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How to draw an orangutan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FA3586-A586-46A4-9123-33094767E9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3139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AA33A-0FC0-4AC1-9412-02B644F85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5FEDE1B6-64DA-4427-9ED2-C7226E9C6F24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97565" y="161200"/>
            <a:ext cx="11618843" cy="653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4709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D9447B-4EC6-41F8-A42A-662A31A51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3734F3BD-D93A-4AD4-85EF-B03E4572208B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16226" y="170656"/>
            <a:ext cx="11396870" cy="6410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940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Widescreen</PresentationFormat>
  <Paragraphs>1</Paragraphs>
  <Slides>3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How to draw an orangutan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draw an orangutan</dc:title>
  <dc:creator>Nicola Spacey</dc:creator>
  <cp:lastModifiedBy>Nicola Spacey</cp:lastModifiedBy>
  <cp:revision>1</cp:revision>
  <dcterms:created xsi:type="dcterms:W3CDTF">2022-11-01T12:12:21Z</dcterms:created>
  <dcterms:modified xsi:type="dcterms:W3CDTF">2022-11-01T12:12:29Z</dcterms:modified>
</cp:coreProperties>
</file>